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8" r:id="rId3"/>
    <p:sldId id="269" r:id="rId4"/>
    <p:sldId id="279" r:id="rId5"/>
    <p:sldId id="257" r:id="rId6"/>
    <p:sldId id="280" r:id="rId7"/>
    <p:sldId id="258" r:id="rId8"/>
    <p:sldId id="281" r:id="rId9"/>
    <p:sldId id="259" r:id="rId10"/>
    <p:sldId id="282" r:id="rId11"/>
    <p:sldId id="260" r:id="rId12"/>
    <p:sldId id="283" r:id="rId13"/>
    <p:sldId id="261" r:id="rId14"/>
    <p:sldId id="284" r:id="rId15"/>
    <p:sldId id="262" r:id="rId16"/>
    <p:sldId id="285" r:id="rId17"/>
    <p:sldId id="263" r:id="rId18"/>
    <p:sldId id="286" r:id="rId19"/>
    <p:sldId id="264" r:id="rId20"/>
    <p:sldId id="287" r:id="rId21"/>
    <p:sldId id="265" r:id="rId22"/>
    <p:sldId id="288" r:id="rId23"/>
    <p:sldId id="266" r:id="rId24"/>
    <p:sldId id="289" r:id="rId25"/>
    <p:sldId id="267" r:id="rId26"/>
    <p:sldId id="290" r:id="rId27"/>
    <p:sldId id="270" r:id="rId28"/>
    <p:sldId id="291" r:id="rId29"/>
    <p:sldId id="271" r:id="rId30"/>
    <p:sldId id="292" r:id="rId31"/>
    <p:sldId id="272" r:id="rId32"/>
    <p:sldId id="293" r:id="rId33"/>
    <p:sldId id="273" r:id="rId34"/>
    <p:sldId id="294" r:id="rId35"/>
    <p:sldId id="274" r:id="rId36"/>
    <p:sldId id="295" r:id="rId37"/>
    <p:sldId id="275" r:id="rId38"/>
    <p:sldId id="296" r:id="rId39"/>
    <p:sldId id="276" r:id="rId40"/>
    <p:sldId id="297" r:id="rId41"/>
    <p:sldId id="277" r:id="rId42"/>
    <p:sldId id="298" r:id="rId4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229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934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617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02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633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0698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823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245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649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053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113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940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8F0CA-0A03-496C-B1D3-B31EABC6D300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197F4-34D4-423D-9387-6EA1E36D1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736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465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733063" y="49772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img.bg-app-01 {</a:t>
            </a:r>
          </a:p>
          <a:p>
            <a:r>
              <a:rPr lang="ko-KR" altLang="en-US" dirty="0"/>
              <a:t>  width: 460px;</a:t>
            </a:r>
          </a:p>
          <a:p>
            <a:r>
              <a:rPr lang="ko-KR" altLang="en-US" dirty="0"/>
              <a:t>  height: 460px;</a:t>
            </a:r>
          </a:p>
          <a:p>
            <a:r>
              <a:rPr lang="ko-KR" altLang="en-US" dirty="0"/>
              <a:t>  margin: 9px 20px 20px 590px;</a:t>
            </a:r>
          </a:p>
          <a:p>
            <a:r>
              <a:rPr lang="ko-KR" altLang="en-US" dirty="0"/>
              <a:t>  padding: 51px 40px 26px;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090932" y="368984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src="img/bg-app-01.png"</a:t>
            </a:r>
          </a:p>
          <a:p>
            <a:r>
              <a:rPr lang="ko-KR" altLang="en-US" dirty="0"/>
              <a:t>     srcset="img/bg-app-01@2x.png 2x,</a:t>
            </a:r>
          </a:p>
          <a:p>
            <a:r>
              <a:rPr lang="ko-KR" altLang="en-US" dirty="0"/>
              <a:t>             img/bg-app-01@3x.png 3x"</a:t>
            </a:r>
          </a:p>
          <a:p>
            <a:r>
              <a:rPr lang="ko-KR" altLang="en-US" dirty="0"/>
              <a:t>     class="bg-app-01"&gt;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src="img/bg-app-01.svg"</a:t>
            </a:r>
          </a:p>
          <a:p>
            <a:r>
              <a:rPr lang="ko-KR" altLang="en-US" dirty="0"/>
              <a:t>     class="bg-app-01"&gt;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src="img/bg-app-01.webp"</a:t>
            </a:r>
          </a:p>
          <a:p>
            <a:r>
              <a:rPr lang="ko-KR" altLang="en-US" dirty="0"/>
              <a:t>     srcset="img/bg-app-01@2x.webp 2x,</a:t>
            </a:r>
          </a:p>
          <a:p>
            <a:r>
              <a:rPr lang="ko-KR" altLang="en-US" dirty="0"/>
              <a:t>             img/bg-app-01@3x.webp 3x"</a:t>
            </a:r>
          </a:p>
          <a:p>
            <a:r>
              <a:rPr lang="ko-KR" altLang="en-US" dirty="0"/>
              <a:t>     class="bg-app-01"&gt;</a:t>
            </a:r>
          </a:p>
        </p:txBody>
      </p:sp>
    </p:spTree>
    <p:extLst>
      <p:ext uri="{BB962C8B-B14F-4D97-AF65-F5344CB8AC3E}">
        <p14:creationId xmlns:p14="http://schemas.microsoft.com/office/powerpoint/2010/main" val="660585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141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59443" y="387371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img.icon-setting {</a:t>
            </a:r>
          </a:p>
          <a:p>
            <a:r>
              <a:rPr lang="ko-KR" altLang="en-US" dirty="0"/>
              <a:t>  width: 120px;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0 132px 32px 128px;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899950" y="224299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src="img/icon-setting.png"</a:t>
            </a:r>
          </a:p>
          <a:p>
            <a:r>
              <a:rPr lang="ko-KR" altLang="en-US" dirty="0"/>
              <a:t>     srcset="img/icon-setting@2x.png 2x,</a:t>
            </a:r>
          </a:p>
          <a:p>
            <a:r>
              <a:rPr lang="ko-KR" altLang="en-US" dirty="0"/>
              <a:t>             img/icon-setting@3x.png 3x"</a:t>
            </a:r>
          </a:p>
          <a:p>
            <a:r>
              <a:rPr lang="ko-KR" altLang="en-US" dirty="0"/>
              <a:t>     class="icon-setting"&gt;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src="img/icon-setting.svg"</a:t>
            </a:r>
          </a:p>
          <a:p>
            <a:r>
              <a:rPr lang="ko-KR" altLang="en-US" dirty="0"/>
              <a:t>     class="icon-setting"&gt;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src="img/icon-setting.webp"</a:t>
            </a:r>
          </a:p>
          <a:p>
            <a:r>
              <a:rPr lang="ko-KR" altLang="en-US" dirty="0"/>
              <a:t>     srcset="img/icon-setting@2x.webp 2x,</a:t>
            </a:r>
          </a:p>
          <a:p>
            <a:r>
              <a:rPr lang="ko-KR" altLang="en-US" dirty="0"/>
              <a:t>             img/icon-setting@3x.webp 3x"</a:t>
            </a:r>
          </a:p>
          <a:p>
            <a:r>
              <a:rPr lang="ko-KR" altLang="en-US" dirty="0"/>
              <a:t>     class="icon-setting"&gt;</a:t>
            </a:r>
          </a:p>
        </p:txBody>
      </p:sp>
    </p:spTree>
    <p:extLst>
      <p:ext uri="{BB962C8B-B14F-4D97-AF65-F5344CB8AC3E}">
        <p14:creationId xmlns:p14="http://schemas.microsoft.com/office/powerpoint/2010/main" val="3926500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185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60384" y="813021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.Deploy-New-Service {</a:t>
            </a:r>
          </a:p>
          <a:p>
            <a:r>
              <a:rPr lang="ko-KR" altLang="en-US" dirty="0"/>
              <a:t>  width: 360px;</a:t>
            </a:r>
          </a:p>
          <a:p>
            <a:r>
              <a:rPr lang="ko-KR" altLang="en-US" dirty="0"/>
              <a:t>  height: 43px;</a:t>
            </a:r>
          </a:p>
          <a:p>
            <a:r>
              <a:rPr lang="ko-KR" altLang="en-US" dirty="0"/>
              <a:t>  margin: 32px 10px 68px;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32px;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1.25;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#fafafa;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410445" y="129479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class="Deploy-New-Service"&gt;</a:t>
            </a:r>
          </a:p>
          <a:p>
            <a:r>
              <a:rPr lang="ko-KR" altLang="en-US" dirty="0"/>
              <a:t>  Deploy New Service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043751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66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219200" y="1527874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img.btn-normal {</a:t>
            </a:r>
          </a:p>
          <a:p>
            <a:r>
              <a:rPr lang="ko-KR" altLang="en-US" dirty="0"/>
              <a:t>  width: 380px;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68px 0 0;</a:t>
            </a:r>
          </a:p>
          <a:p>
            <a:r>
              <a:rPr lang="ko-KR" altLang="en-US" dirty="0"/>
              <a:t>  padding: 37px 24px 36px;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258764" y="785672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src="img/btn-normal.png"</a:t>
            </a:r>
          </a:p>
          <a:p>
            <a:r>
              <a:rPr lang="ko-KR" altLang="en-US" dirty="0"/>
              <a:t>     srcset="img/btn-normal@2x.png 2x,</a:t>
            </a:r>
          </a:p>
          <a:p>
            <a:r>
              <a:rPr lang="ko-KR" altLang="en-US" dirty="0"/>
              <a:t>             img/btn-normal@3x.png 3x"</a:t>
            </a:r>
          </a:p>
          <a:p>
            <a:r>
              <a:rPr lang="ko-KR" altLang="en-US" dirty="0"/>
              <a:t>     class="btn-normal"&gt;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src="img/btn-normal.svg"</a:t>
            </a:r>
          </a:p>
          <a:p>
            <a:r>
              <a:rPr lang="ko-KR" altLang="en-US" dirty="0"/>
              <a:t>     class="btn-normal"&gt;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src="img/btn-normal.webp"</a:t>
            </a:r>
          </a:p>
          <a:p>
            <a:r>
              <a:rPr lang="ko-KR" altLang="en-US" dirty="0"/>
              <a:t>     srcset="img/btn-normal@2x.webp 2x,</a:t>
            </a:r>
          </a:p>
          <a:p>
            <a:r>
              <a:rPr lang="ko-KR" altLang="en-US" dirty="0"/>
              <a:t>             img/btn-normal@3x.webp 3x"</a:t>
            </a:r>
          </a:p>
          <a:p>
            <a:r>
              <a:rPr lang="ko-KR" altLang="en-US" dirty="0"/>
              <a:t>     class="btn-normal"&gt;</a:t>
            </a:r>
          </a:p>
        </p:txBody>
      </p:sp>
    </p:spTree>
    <p:extLst>
      <p:ext uri="{BB962C8B-B14F-4D97-AF65-F5344CB8AC3E}">
        <p14:creationId xmlns:p14="http://schemas.microsoft.com/office/powerpoint/2010/main" val="2803049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2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744638" y="824199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.main-title {</a:t>
            </a:r>
          </a:p>
          <a:p>
            <a:r>
              <a:rPr lang="ko-KR" altLang="en-US" dirty="0"/>
              <a:t>  width: 332px;</a:t>
            </a:r>
          </a:p>
          <a:p>
            <a:r>
              <a:rPr lang="ko-KR" altLang="en-US" dirty="0"/>
              <a:t>  height: 47px;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35px;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#fafafa;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150015" y="174752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class="main-title"&gt;</a:t>
            </a:r>
          </a:p>
          <a:p>
            <a:r>
              <a:rPr lang="ko-KR" altLang="en-US" dirty="0"/>
              <a:t>  Start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295087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609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291560" y="445245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&lt;!-- jpg --&gt;</a:t>
            </a:r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/img-car-1300-x-620.jpg"</a:t>
            </a:r>
          </a:p>
          <a:p>
            <a:r>
              <a:rPr lang="en-US" altLang="ko-KR" dirty="0"/>
              <a:t>     </a:t>
            </a:r>
            <a:r>
              <a:rPr lang="en-US" altLang="ko-KR" dirty="0" err="1"/>
              <a:t>srcset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/img-car-1300-x-620@2x.jpg 2x,</a:t>
            </a:r>
          </a:p>
          <a:p>
            <a:r>
              <a:rPr lang="en-US" altLang="ko-KR" dirty="0"/>
              <a:t>             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/img-car-1300-x-620@3x.jpg 3x"</a:t>
            </a:r>
          </a:p>
          <a:p>
            <a:r>
              <a:rPr lang="en-US" altLang="ko-KR" dirty="0"/>
              <a:t>     class="img-car-1300x620"&gt;</a:t>
            </a:r>
          </a:p>
          <a:p>
            <a:endParaRPr lang="en-US" altLang="ko-KR" dirty="0"/>
          </a:p>
          <a:p>
            <a:r>
              <a:rPr lang="en-US" altLang="ko-KR" dirty="0"/>
              <a:t>&lt;!-- </a:t>
            </a:r>
            <a:r>
              <a:rPr lang="en-US" altLang="ko-KR" dirty="0" err="1"/>
              <a:t>png</a:t>
            </a:r>
            <a:r>
              <a:rPr lang="en-US" altLang="ko-KR" dirty="0"/>
              <a:t> --&gt;</a:t>
            </a:r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/img-car-1300-x-620.png"</a:t>
            </a:r>
          </a:p>
          <a:p>
            <a:r>
              <a:rPr lang="en-US" altLang="ko-KR" dirty="0"/>
              <a:t>     </a:t>
            </a:r>
            <a:r>
              <a:rPr lang="en-US" altLang="ko-KR" dirty="0" err="1"/>
              <a:t>srcset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/img-car-1300-x-620@2x.png 2x,</a:t>
            </a:r>
          </a:p>
          <a:p>
            <a:r>
              <a:rPr lang="en-US" altLang="ko-KR" dirty="0"/>
              <a:t>             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/img-car-1300-x-620@3x.png 3x"</a:t>
            </a:r>
          </a:p>
          <a:p>
            <a:r>
              <a:rPr lang="en-US" altLang="ko-KR" dirty="0"/>
              <a:t>     class="img-car-1300x620"&gt;</a:t>
            </a:r>
          </a:p>
          <a:p>
            <a:endParaRPr lang="en-US" altLang="ko-KR" dirty="0"/>
          </a:p>
          <a:p>
            <a:r>
              <a:rPr lang="en-US" altLang="ko-KR" dirty="0"/>
              <a:t>&lt;!-- </a:t>
            </a:r>
            <a:r>
              <a:rPr lang="en-US" altLang="ko-KR" dirty="0" err="1"/>
              <a:t>webp</a:t>
            </a:r>
            <a:r>
              <a:rPr lang="en-US" altLang="ko-KR" dirty="0"/>
              <a:t> --&gt;</a:t>
            </a:r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en-US" altLang="ko-KR" dirty="0" err="1"/>
              <a:t>img</a:t>
            </a:r>
            <a:r>
              <a:rPr lang="en-US" altLang="ko-KR" dirty="0"/>
              <a:t> </a:t>
            </a:r>
            <a:r>
              <a:rPr lang="en-US" altLang="ko-KR" dirty="0" err="1"/>
              <a:t>src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/img-car-1300-x-620.webp"</a:t>
            </a:r>
          </a:p>
          <a:p>
            <a:r>
              <a:rPr lang="en-US" altLang="ko-KR" dirty="0"/>
              <a:t>     </a:t>
            </a:r>
            <a:r>
              <a:rPr lang="en-US" altLang="ko-KR" dirty="0" err="1"/>
              <a:t>srcset</a:t>
            </a:r>
            <a:r>
              <a:rPr lang="en-US" altLang="ko-KR" dirty="0"/>
              <a:t>="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/img-car-1300-x-620@2x.webp 2x,</a:t>
            </a:r>
          </a:p>
          <a:p>
            <a:r>
              <a:rPr lang="en-US" altLang="ko-KR" dirty="0"/>
              <a:t>             </a:t>
            </a:r>
            <a:r>
              <a:rPr lang="en-US" altLang="ko-KR" dirty="0" err="1"/>
              <a:t>img</a:t>
            </a:r>
            <a:r>
              <a:rPr lang="en-US" altLang="ko-KR" dirty="0"/>
              <a:t>/img-car-1300-x-620@3x.webp 3x"</a:t>
            </a:r>
          </a:p>
          <a:p>
            <a:r>
              <a:rPr lang="en-US" altLang="ko-KR" dirty="0"/>
              <a:t>     class="img-car-1300x620"&gt;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715701" y="485756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img.img-car-1300x620 {</a:t>
            </a:r>
          </a:p>
          <a:p>
            <a:r>
              <a:rPr lang="ko-KR" altLang="en-US" dirty="0"/>
              <a:t>  width: 1300px;</a:t>
            </a:r>
          </a:p>
          <a:p>
            <a:r>
              <a:rPr lang="ko-KR" altLang="en-US" dirty="0"/>
              <a:t>  height: 620px;</a:t>
            </a:r>
          </a:p>
          <a:p>
            <a:r>
              <a:rPr lang="ko-KR" altLang="en-US" dirty="0"/>
              <a:t>  margin: 279px 90px 0 0;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23888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71960" y="937566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img.bg-app-01 {</a:t>
            </a:r>
          </a:p>
          <a:p>
            <a:r>
              <a:rPr lang="ko-KR" altLang="en-US" dirty="0"/>
              <a:t>  width: 460px;</a:t>
            </a:r>
          </a:p>
          <a:p>
            <a:r>
              <a:rPr lang="ko-KR" altLang="en-US" dirty="0"/>
              <a:t>  height: 460px;</a:t>
            </a:r>
          </a:p>
          <a:p>
            <a:r>
              <a:rPr lang="ko-KR" altLang="en-US" dirty="0"/>
              <a:t>  margin: 9px 0 20px 20px;</a:t>
            </a:r>
          </a:p>
          <a:p>
            <a:r>
              <a:rPr lang="ko-KR" altLang="en-US" dirty="0"/>
              <a:t>  padding: 51px 40px 26px;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229828" y="617839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src="img/bg-app-01.png"</a:t>
            </a:r>
          </a:p>
          <a:p>
            <a:r>
              <a:rPr lang="ko-KR" altLang="en-US" dirty="0"/>
              <a:t>     srcset="img/bg-app-01@2x.png 2x,</a:t>
            </a:r>
          </a:p>
          <a:p>
            <a:r>
              <a:rPr lang="ko-KR" altLang="en-US" dirty="0"/>
              <a:t>             img/bg-app-01@3x.png 3x"</a:t>
            </a:r>
          </a:p>
          <a:p>
            <a:r>
              <a:rPr lang="ko-KR" altLang="en-US" dirty="0"/>
              <a:t>     class="bg-app-01"&gt;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src="img/bg-app-01.svg"</a:t>
            </a:r>
          </a:p>
          <a:p>
            <a:r>
              <a:rPr lang="ko-KR" altLang="en-US" dirty="0"/>
              <a:t>     class="bg-app-01"&gt;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src="img/bg-app-01.webp"</a:t>
            </a:r>
          </a:p>
          <a:p>
            <a:r>
              <a:rPr lang="ko-KR" altLang="en-US" dirty="0"/>
              <a:t>     srcset="img/bg-app-01@2x.webp 2x,</a:t>
            </a:r>
          </a:p>
          <a:p>
            <a:r>
              <a:rPr lang="ko-KR" altLang="en-US" dirty="0"/>
              <a:t>             img/bg-app-01@3x.webp 3x"</a:t>
            </a:r>
          </a:p>
          <a:p>
            <a:r>
              <a:rPr lang="ko-KR" altLang="en-US" dirty="0"/>
              <a:t>     class="bg-app-01"&gt;</a:t>
            </a:r>
          </a:p>
        </p:txBody>
      </p:sp>
    </p:spTree>
    <p:extLst>
      <p:ext uri="{BB962C8B-B14F-4D97-AF65-F5344CB8AC3E}">
        <p14:creationId xmlns:p14="http://schemas.microsoft.com/office/powerpoint/2010/main" val="21901681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1106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49483" y="601502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img.icon-download {</a:t>
            </a:r>
          </a:p>
          <a:p>
            <a:r>
              <a:rPr lang="ko-KR" altLang="en-US" dirty="0"/>
              <a:t>  width: 120px;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0 130px 32px;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102506" y="601502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src="img/icon-download.png"</a:t>
            </a:r>
          </a:p>
          <a:p>
            <a:r>
              <a:rPr lang="ko-KR" altLang="en-US" dirty="0"/>
              <a:t>     srcset="img/icon-download@2x.png 2x,</a:t>
            </a:r>
          </a:p>
          <a:p>
            <a:r>
              <a:rPr lang="ko-KR" altLang="en-US" dirty="0"/>
              <a:t>             img/icon-download@3x.png 3x"</a:t>
            </a:r>
          </a:p>
          <a:p>
            <a:r>
              <a:rPr lang="ko-KR" altLang="en-US" dirty="0"/>
              <a:t>     class="icon-download"&gt;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src="img/icon-download.svg"</a:t>
            </a:r>
          </a:p>
          <a:p>
            <a:r>
              <a:rPr lang="ko-KR" altLang="en-US" dirty="0"/>
              <a:t>     class="icon-download"&gt;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src="img/icon-download.webp"</a:t>
            </a:r>
          </a:p>
          <a:p>
            <a:r>
              <a:rPr lang="ko-KR" altLang="en-US" dirty="0"/>
              <a:t>     srcset="img/icon-download@2x.webp 2x,</a:t>
            </a:r>
          </a:p>
          <a:p>
            <a:r>
              <a:rPr lang="ko-KR" altLang="en-US" dirty="0"/>
              <a:t>             img/icon-download@3x.webp 3x"</a:t>
            </a:r>
          </a:p>
          <a:p>
            <a:r>
              <a:rPr lang="ko-KR" altLang="en-US" dirty="0"/>
              <a:t>     class="icon-download"&gt;</a:t>
            </a:r>
          </a:p>
        </p:txBody>
      </p:sp>
    </p:spTree>
    <p:extLst>
      <p:ext uri="{BB962C8B-B14F-4D97-AF65-F5344CB8AC3E}">
        <p14:creationId xmlns:p14="http://schemas.microsoft.com/office/powerpoint/2010/main" val="234307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9933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43696" y="841958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.Deploy-Upgrade-Service {</a:t>
            </a:r>
          </a:p>
          <a:p>
            <a:r>
              <a:rPr lang="ko-KR" altLang="en-US" dirty="0"/>
              <a:t>  width: 360px;</a:t>
            </a:r>
          </a:p>
          <a:p>
            <a:r>
              <a:rPr lang="ko-KR" altLang="en-US" dirty="0"/>
              <a:t>  height: 43px;</a:t>
            </a:r>
          </a:p>
          <a:p>
            <a:r>
              <a:rPr lang="ko-KR" altLang="en-US" dirty="0"/>
              <a:t>  margin: 32px 10px 68px;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32px;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1.25;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#fafafa;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582855" y="175199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class="Deploy-Upgrade-Service"&gt;</a:t>
            </a:r>
          </a:p>
          <a:p>
            <a:r>
              <a:rPr lang="ko-KR" altLang="en-US" dirty="0"/>
              <a:t>  Deploy Upgrade Service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3037880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22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790936" y="119220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img.btn-disable {</a:t>
            </a:r>
          </a:p>
          <a:p>
            <a:r>
              <a:rPr lang="ko-KR" altLang="en-US" dirty="0"/>
              <a:t>  width: 380px;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68px 0 0;</a:t>
            </a:r>
          </a:p>
          <a:p>
            <a:r>
              <a:rPr lang="ko-KR" altLang="en-US" dirty="0"/>
              <a:t>  padding: 37px 24px 36px;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050420" y="866695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src="img/btn-disable.png"</a:t>
            </a:r>
          </a:p>
          <a:p>
            <a:r>
              <a:rPr lang="ko-KR" altLang="en-US" dirty="0"/>
              <a:t>     srcset="img/btn-disable@2x.png 2x,</a:t>
            </a:r>
          </a:p>
          <a:p>
            <a:r>
              <a:rPr lang="ko-KR" altLang="en-US" dirty="0"/>
              <a:t>             img/btn-disable@3x.png 3x"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src="img/btn-disable.svg"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src="img/btn-disable.webp"</a:t>
            </a:r>
          </a:p>
          <a:p>
            <a:r>
              <a:rPr lang="ko-KR" altLang="en-US" dirty="0"/>
              <a:t>     srcset="img/btn-disable@2x.webp 2x,</a:t>
            </a:r>
          </a:p>
          <a:p>
            <a:r>
              <a:rPr lang="ko-KR" altLang="en-US" dirty="0"/>
              <a:t>             img/btn-disable@3x.webp 3x"</a:t>
            </a:r>
          </a:p>
          <a:p>
            <a:r>
              <a:rPr lang="ko-KR" altLang="en-US" dirty="0"/>
              <a:t>     class="btn-disable"&gt;</a:t>
            </a:r>
          </a:p>
        </p:txBody>
      </p:sp>
    </p:spTree>
    <p:extLst>
      <p:ext uri="{BB962C8B-B14F-4D97-AF65-F5344CB8AC3E}">
        <p14:creationId xmlns:p14="http://schemas.microsoft.com/office/powerpoint/2010/main" val="14942142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852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09241" y="1026757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.main-title {</a:t>
            </a:r>
          </a:p>
          <a:p>
            <a:r>
              <a:rPr lang="ko-KR" altLang="en-US" dirty="0"/>
              <a:t>  width: 332px;</a:t>
            </a:r>
          </a:p>
          <a:p>
            <a:r>
              <a:rPr lang="ko-KR" altLang="en-US" dirty="0"/>
              <a:t>  height: 47px;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35px;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#5c636a;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173165" y="172305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class="main-title"&gt;</a:t>
            </a:r>
          </a:p>
          <a:p>
            <a:r>
              <a:rPr lang="ko-KR" altLang="en-US" dirty="0"/>
              <a:t>  Upgrade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7467072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931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4868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54597" y="87390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img.bg-app-02 {</a:t>
            </a:r>
          </a:p>
          <a:p>
            <a:r>
              <a:rPr lang="ko-KR" altLang="en-US" dirty="0"/>
              <a:t>  width: 940px;</a:t>
            </a:r>
          </a:p>
          <a:p>
            <a:r>
              <a:rPr lang="ko-KR" altLang="en-US" dirty="0"/>
              <a:t>  height: 460px;</a:t>
            </a:r>
          </a:p>
          <a:p>
            <a:r>
              <a:rPr lang="ko-KR" altLang="en-US" dirty="0"/>
              <a:t>  margin: 20px 0 70px 590px;</a:t>
            </a:r>
          </a:p>
          <a:p>
            <a:r>
              <a:rPr lang="ko-KR" altLang="en-US" dirty="0"/>
              <a:t>  padding: 105px 40px 105px 85px;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189316" y="873905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src="img/bg-app-02.png"</a:t>
            </a:r>
          </a:p>
          <a:p>
            <a:r>
              <a:rPr lang="ko-KR" altLang="en-US" dirty="0"/>
              <a:t>     srcset="img/bg-app-02@2x.png 2x,</a:t>
            </a:r>
          </a:p>
          <a:p>
            <a:r>
              <a:rPr lang="ko-KR" altLang="en-US" dirty="0"/>
              <a:t>             img/bg-app-02@3x.png 3x"</a:t>
            </a:r>
          </a:p>
          <a:p>
            <a:r>
              <a:rPr lang="ko-KR" altLang="en-US" dirty="0"/>
              <a:t>     class="bg-app-02"&gt;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src="img/bg-app-02.svg"</a:t>
            </a:r>
          </a:p>
          <a:p>
            <a:r>
              <a:rPr lang="ko-KR" altLang="en-US" dirty="0"/>
              <a:t>     class="bg-app-02"&gt;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src="img/bg-app-02.webp"</a:t>
            </a:r>
          </a:p>
          <a:p>
            <a:r>
              <a:rPr lang="ko-KR" altLang="en-US" dirty="0"/>
              <a:t>     srcset="img/bg-app-02@2x.webp 2x,</a:t>
            </a:r>
          </a:p>
          <a:p>
            <a:r>
              <a:rPr lang="ko-KR" altLang="en-US" dirty="0"/>
              <a:t>             img/bg-app-02@3x.webp 3x"</a:t>
            </a:r>
          </a:p>
          <a:p>
            <a:r>
              <a:rPr lang="ko-KR" altLang="en-US" dirty="0"/>
              <a:t>     class="bg-app-02"&gt;</a:t>
            </a:r>
          </a:p>
        </p:txBody>
      </p:sp>
    </p:spTree>
    <p:extLst>
      <p:ext uri="{BB962C8B-B14F-4D97-AF65-F5344CB8AC3E}">
        <p14:creationId xmlns:p14="http://schemas.microsoft.com/office/powerpoint/2010/main" val="635637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063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95782" y="1139726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img.icon-tehtering {</a:t>
            </a:r>
          </a:p>
          <a:p>
            <a:r>
              <a:rPr lang="ko-KR" altLang="en-US" dirty="0"/>
              <a:t>  width: 120px;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1px 195px 9px 120px;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328213" y="924568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src="img/icon-tehtering.png"</a:t>
            </a:r>
          </a:p>
          <a:p>
            <a:r>
              <a:rPr lang="ko-KR" altLang="en-US" dirty="0"/>
              <a:t>     srcset="img/icon-tehtering@2x.png 2x,</a:t>
            </a:r>
          </a:p>
          <a:p>
            <a:r>
              <a:rPr lang="ko-KR" altLang="en-US" dirty="0"/>
              <a:t>             img/icon-tehtering@3x.png 3x"</a:t>
            </a:r>
          </a:p>
          <a:p>
            <a:r>
              <a:rPr lang="ko-KR" altLang="en-US" dirty="0"/>
              <a:t>     class="icon-tehtering"&gt;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src="img/icon-tehtering.svg"</a:t>
            </a:r>
          </a:p>
          <a:p>
            <a:r>
              <a:rPr lang="ko-KR" altLang="en-US" dirty="0"/>
              <a:t>     class="icon-tehtering"&gt;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src="img/icon-tehtering.webp"</a:t>
            </a:r>
          </a:p>
          <a:p>
            <a:r>
              <a:rPr lang="ko-KR" altLang="en-US" dirty="0"/>
              <a:t>     srcset="img/icon-tehtering@2x.webp 2x,</a:t>
            </a:r>
          </a:p>
          <a:p>
            <a:r>
              <a:rPr lang="ko-KR" altLang="en-US" dirty="0"/>
              <a:t>             img/icon-tehtering@3x.webp 3x"</a:t>
            </a:r>
          </a:p>
          <a:p>
            <a:r>
              <a:rPr lang="ko-KR" altLang="en-US" dirty="0"/>
              <a:t>     class="icon-tehtering"&gt;</a:t>
            </a:r>
          </a:p>
        </p:txBody>
      </p:sp>
    </p:spTree>
    <p:extLst>
      <p:ext uri="{BB962C8B-B14F-4D97-AF65-F5344CB8AC3E}">
        <p14:creationId xmlns:p14="http://schemas.microsoft.com/office/powerpoint/2010/main" val="15551414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9801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97666" y="928768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.Software-Defined-Network {</a:t>
            </a:r>
          </a:p>
          <a:p>
            <a:r>
              <a:rPr lang="ko-KR" altLang="en-US" dirty="0"/>
              <a:t>  width: 360px;</a:t>
            </a:r>
          </a:p>
          <a:p>
            <a:r>
              <a:rPr lang="ko-KR" altLang="en-US" dirty="0"/>
              <a:t>  height: 83px;</a:t>
            </a:r>
          </a:p>
          <a:p>
            <a:r>
              <a:rPr lang="ko-KR" altLang="en-US" dirty="0"/>
              <a:t>  margin: 30px 75px 16px 0;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32px;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1.25;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#fafafa;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096000" y="240017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class="Software-Defined-Network"&gt;</a:t>
            </a:r>
          </a:p>
          <a:p>
            <a:r>
              <a:rPr lang="ko-KR" altLang="en-US" dirty="0"/>
              <a:t>  Software-Defined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5950892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9704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29832" y="123850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img.btn-disable {</a:t>
            </a:r>
          </a:p>
          <a:p>
            <a:r>
              <a:rPr lang="ko-KR" altLang="en-US" dirty="0"/>
              <a:t>  width: 380px;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0 0 10px 75px;</a:t>
            </a:r>
          </a:p>
          <a:p>
            <a:r>
              <a:rPr lang="ko-KR" altLang="en-US" dirty="0"/>
              <a:t>  padding: 37px 24px 36px;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501833" y="797247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src="img/btn-disable.png"</a:t>
            </a:r>
          </a:p>
          <a:p>
            <a:r>
              <a:rPr lang="ko-KR" altLang="en-US" dirty="0"/>
              <a:t>     srcset="img/btn-disable@2x.png 2x,</a:t>
            </a:r>
          </a:p>
          <a:p>
            <a:r>
              <a:rPr lang="ko-KR" altLang="en-US" dirty="0"/>
              <a:t>             img/btn-disable@3x.png 3x"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src="img/btn-disable.svg"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src="img/btn-disable.webp"</a:t>
            </a:r>
          </a:p>
          <a:p>
            <a:r>
              <a:rPr lang="ko-KR" altLang="en-US" dirty="0"/>
              <a:t>     srcset="img/btn-disable@2x.webp 2x,</a:t>
            </a:r>
          </a:p>
          <a:p>
            <a:r>
              <a:rPr lang="ko-KR" altLang="en-US" dirty="0"/>
              <a:t>             img/btn-disable@3x.webp 3x"</a:t>
            </a:r>
          </a:p>
          <a:p>
            <a:r>
              <a:rPr lang="ko-KR" altLang="en-US" dirty="0"/>
              <a:t>     class="btn-disable"&gt;</a:t>
            </a:r>
          </a:p>
        </p:txBody>
      </p:sp>
    </p:spTree>
    <p:extLst>
      <p:ext uri="{BB962C8B-B14F-4D97-AF65-F5344CB8AC3E}">
        <p14:creationId xmlns:p14="http://schemas.microsoft.com/office/powerpoint/2010/main" val="20339849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5716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09240" y="1038331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.main-title {</a:t>
            </a:r>
          </a:p>
          <a:p>
            <a:r>
              <a:rPr lang="ko-KR" altLang="en-US" dirty="0"/>
              <a:t>  width: 332px;</a:t>
            </a:r>
          </a:p>
          <a:p>
            <a:r>
              <a:rPr lang="ko-KR" altLang="en-US" dirty="0"/>
              <a:t>  height: 47px;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35px;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#5c636a;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611792" y="201860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class="main-title"&gt;</a:t>
            </a:r>
          </a:p>
          <a:p>
            <a:r>
              <a:rPr lang="ko-KR" altLang="en-US" dirty="0"/>
              <a:t>  Enable</a:t>
            </a:r>
          </a:p>
          <a:p>
            <a:r>
              <a:rPr lang="ko-KR" altLang="en-US" dirty="0"/>
              <a:t>  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6869718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500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59443" y="381981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img.btn-reset-normal {</a:t>
            </a:r>
          </a:p>
          <a:p>
            <a:r>
              <a:rPr lang="ko-KR" altLang="en-US" dirty="0"/>
              <a:t>  width: 260px;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0 590px 279px 60px;</a:t>
            </a:r>
          </a:p>
          <a:p>
            <a:r>
              <a:rPr lang="ko-KR" altLang="en-US" dirty="0"/>
              <a:t>  padding: 29px 36px 31px 48px;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391873" y="381981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src="img/btn-reset-normal.png"</a:t>
            </a:r>
          </a:p>
          <a:p>
            <a:r>
              <a:rPr lang="ko-KR" altLang="en-US" dirty="0"/>
              <a:t>     srcset="img/btn-reset-normal@2x.png 2x,</a:t>
            </a:r>
          </a:p>
          <a:p>
            <a:r>
              <a:rPr lang="ko-KR" altLang="en-US" dirty="0"/>
              <a:t>             img/btn-reset-normal@3x.png 3x"</a:t>
            </a:r>
          </a:p>
          <a:p>
            <a:r>
              <a:rPr lang="ko-KR" altLang="en-US" dirty="0"/>
              <a:t>     class="btn-reset-normal"&gt;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src="img/btn-reset-normal.svg"</a:t>
            </a:r>
          </a:p>
          <a:p>
            <a:r>
              <a:rPr lang="ko-KR" altLang="en-US" dirty="0"/>
              <a:t>     class="btn-reset-normal"&gt;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src="img/btn-reset-normal.webp"</a:t>
            </a:r>
          </a:p>
          <a:p>
            <a:r>
              <a:rPr lang="ko-KR" altLang="en-US" dirty="0"/>
              <a:t>     srcset="img/btn-reset-normal@2x.webp 2x,</a:t>
            </a:r>
          </a:p>
          <a:p>
            <a:r>
              <a:rPr lang="ko-KR" altLang="en-US" dirty="0"/>
              <a:t>             img/btn-reset-normal@3x.webp 3x"</a:t>
            </a:r>
          </a:p>
          <a:p>
            <a:r>
              <a:rPr lang="ko-KR" altLang="en-US" dirty="0"/>
              <a:t>     class="btn-reset-normal"&gt;</a:t>
            </a:r>
          </a:p>
        </p:txBody>
      </p:sp>
    </p:spTree>
    <p:extLst>
      <p:ext uri="{BB962C8B-B14F-4D97-AF65-F5344CB8AC3E}">
        <p14:creationId xmlns:p14="http://schemas.microsoft.com/office/powerpoint/2010/main" val="27185104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29833" y="143527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img.btn-disable {</a:t>
            </a:r>
          </a:p>
          <a:p>
            <a:r>
              <a:rPr lang="ko-KR" altLang="en-US" dirty="0"/>
              <a:t>  width: 380px;</a:t>
            </a:r>
          </a:p>
          <a:p>
            <a:r>
              <a:rPr lang="ko-KR" altLang="en-US" dirty="0"/>
              <a:t>  height: 120px;</a:t>
            </a:r>
          </a:p>
          <a:p>
            <a:r>
              <a:rPr lang="ko-KR" altLang="en-US" dirty="0"/>
              <a:t>  margin: 9px 0 0 75px;</a:t>
            </a:r>
          </a:p>
          <a:p>
            <a:r>
              <a:rPr lang="ko-KR" altLang="en-US" dirty="0"/>
              <a:t>  padding: 37px 24px 36px;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847863" y="774098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src="img/btn-disable.png"</a:t>
            </a:r>
          </a:p>
          <a:p>
            <a:r>
              <a:rPr lang="ko-KR" altLang="en-US" dirty="0"/>
              <a:t>     srcset="img/btn-disable@2x.png 2x,</a:t>
            </a:r>
          </a:p>
          <a:p>
            <a:r>
              <a:rPr lang="ko-KR" altLang="en-US" dirty="0"/>
              <a:t>             img/btn-disable@3x.png 3x"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src="img/btn-disable.svg"</a:t>
            </a:r>
          </a:p>
          <a:p>
            <a:r>
              <a:rPr lang="ko-KR" altLang="en-US" dirty="0"/>
              <a:t>     class="btn-disable"&gt;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src="img/btn-disable.webp"</a:t>
            </a:r>
          </a:p>
          <a:p>
            <a:r>
              <a:rPr lang="ko-KR" altLang="en-US" dirty="0"/>
              <a:t>     srcset="img/btn-disable@2x.webp 2x,</a:t>
            </a:r>
          </a:p>
          <a:p>
            <a:r>
              <a:rPr lang="ko-KR" altLang="en-US" dirty="0"/>
              <a:t>             img/btn-disable@3x.webp 3x"</a:t>
            </a:r>
          </a:p>
          <a:p>
            <a:r>
              <a:rPr lang="ko-KR" altLang="en-US" dirty="0"/>
              <a:t>     class="btn-disable"&gt;</a:t>
            </a:r>
          </a:p>
        </p:txBody>
      </p:sp>
    </p:spTree>
    <p:extLst>
      <p:ext uri="{BB962C8B-B14F-4D97-AF65-F5344CB8AC3E}">
        <p14:creationId xmlns:p14="http://schemas.microsoft.com/office/powerpoint/2010/main" val="1092837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734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60385" y="1287186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.main-title {</a:t>
            </a:r>
          </a:p>
          <a:p>
            <a:r>
              <a:rPr lang="ko-KR" altLang="en-US" dirty="0"/>
              <a:t>  width: 332px;</a:t>
            </a:r>
          </a:p>
          <a:p>
            <a:r>
              <a:rPr lang="ko-KR" altLang="en-US" dirty="0"/>
              <a:t>  height: 47px;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35px;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center;</a:t>
            </a:r>
          </a:p>
          <a:p>
            <a:r>
              <a:rPr lang="ko-KR" altLang="en-US" dirty="0"/>
              <a:t>  color: #5c636a;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5241402" y="190246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class="main-title"&gt;</a:t>
            </a:r>
          </a:p>
          <a:p>
            <a:r>
              <a:rPr lang="ko-KR" altLang="en-US" dirty="0"/>
              <a:t>  Disable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4210277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578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25661" y="543630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img.icon-refresh {</a:t>
            </a:r>
          </a:p>
          <a:p>
            <a:r>
              <a:rPr lang="ko-KR" altLang="en-US" dirty="0"/>
              <a:t>  width: 60px;</a:t>
            </a:r>
          </a:p>
          <a:p>
            <a:r>
              <a:rPr lang="ko-KR" altLang="en-US" dirty="0"/>
              <a:t>  height: 60px;</a:t>
            </a:r>
          </a:p>
          <a:p>
            <a:r>
              <a:rPr lang="ko-KR" altLang="en-US" dirty="0"/>
              <a:t>  margin: 0 10px 0 0;</a:t>
            </a:r>
          </a:p>
          <a:p>
            <a:r>
              <a:rPr lang="ko-KR" altLang="en-US" dirty="0"/>
              <a:t>  object-fit: contain;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228618" y="478943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&lt;!-- png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src="img/icon-refresh.png"</a:t>
            </a:r>
          </a:p>
          <a:p>
            <a:r>
              <a:rPr lang="ko-KR" altLang="en-US" dirty="0"/>
              <a:t>     srcset="img/icon-refresh@2x.png 2x,</a:t>
            </a:r>
          </a:p>
          <a:p>
            <a:r>
              <a:rPr lang="ko-KR" altLang="en-US" dirty="0"/>
              <a:t>             img/icon-refresh@3x.png 3x"</a:t>
            </a:r>
          </a:p>
          <a:p>
            <a:r>
              <a:rPr lang="ko-KR" altLang="en-US" dirty="0"/>
              <a:t>     class="icon-refresh"&gt;</a:t>
            </a:r>
          </a:p>
          <a:p>
            <a:endParaRPr lang="ko-KR" altLang="en-US" dirty="0"/>
          </a:p>
          <a:p>
            <a:r>
              <a:rPr lang="ko-KR" altLang="en-US" dirty="0"/>
              <a:t>&lt;!-- svg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src="img/icon-refresh.svg"</a:t>
            </a:r>
          </a:p>
          <a:p>
            <a:r>
              <a:rPr lang="ko-KR" altLang="en-US" dirty="0"/>
              <a:t>     class="icon-refresh"&gt;</a:t>
            </a:r>
          </a:p>
          <a:p>
            <a:endParaRPr lang="ko-KR" altLang="en-US" dirty="0"/>
          </a:p>
          <a:p>
            <a:r>
              <a:rPr lang="ko-KR" altLang="en-US" dirty="0"/>
              <a:t>&lt;!-- webp --&gt;</a:t>
            </a:r>
          </a:p>
          <a:p>
            <a:endParaRPr lang="ko-KR" altLang="en-US" dirty="0"/>
          </a:p>
          <a:p>
            <a:r>
              <a:rPr lang="ko-KR" altLang="en-US" dirty="0"/>
              <a:t>&lt;img src="img/icon-refresh.webp"</a:t>
            </a:r>
          </a:p>
          <a:p>
            <a:r>
              <a:rPr lang="ko-KR" altLang="en-US" dirty="0"/>
              <a:t>     srcset="img/icon-refresh@2x.webp 2x,</a:t>
            </a:r>
          </a:p>
          <a:p>
            <a:r>
              <a:rPr lang="ko-KR" altLang="en-US" dirty="0"/>
              <a:t>             img/icon-refresh@3x.webp 3x"</a:t>
            </a:r>
          </a:p>
          <a:p>
            <a:r>
              <a:rPr lang="ko-KR" altLang="en-US" dirty="0"/>
              <a:t>     class="icon-refresh"&gt;</a:t>
            </a:r>
          </a:p>
        </p:txBody>
      </p:sp>
    </p:spTree>
    <p:extLst>
      <p:ext uri="{BB962C8B-B14F-4D97-AF65-F5344CB8AC3E}">
        <p14:creationId xmlns:p14="http://schemas.microsoft.com/office/powerpoint/2010/main" val="892017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910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29833" y="865107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.main-title {</a:t>
            </a:r>
          </a:p>
          <a:p>
            <a:r>
              <a:rPr lang="ko-KR" altLang="en-US" dirty="0"/>
              <a:t>  width: 106px;</a:t>
            </a:r>
          </a:p>
          <a:p>
            <a:r>
              <a:rPr lang="ko-KR" altLang="en-US" dirty="0"/>
              <a:t>  height: 47px;</a:t>
            </a:r>
          </a:p>
          <a:p>
            <a:r>
              <a:rPr lang="ko-KR" altLang="en-US" dirty="0"/>
              <a:t>  margin: 7px 0 6px 10px;</a:t>
            </a:r>
          </a:p>
          <a:p>
            <a:r>
              <a:rPr lang="ko-KR" altLang="en-US" dirty="0"/>
              <a:t>  font-family: NotoSans;</a:t>
            </a:r>
          </a:p>
          <a:p>
            <a:r>
              <a:rPr lang="ko-KR" altLang="en-US" dirty="0"/>
              <a:t>  font-size: 35px;</a:t>
            </a:r>
          </a:p>
          <a:p>
            <a:r>
              <a:rPr lang="ko-KR" altLang="en-US" dirty="0"/>
              <a:t>  font-weight: normal;</a:t>
            </a:r>
          </a:p>
          <a:p>
            <a:r>
              <a:rPr lang="ko-KR" altLang="en-US" dirty="0"/>
              <a:t>  font-stretch: normal;</a:t>
            </a:r>
          </a:p>
          <a:p>
            <a:r>
              <a:rPr lang="ko-KR" altLang="en-US" dirty="0"/>
              <a:t>  font-style: normal;</a:t>
            </a:r>
          </a:p>
          <a:p>
            <a:r>
              <a:rPr lang="ko-KR" altLang="en-US" dirty="0"/>
              <a:t>  line-height: normal;</a:t>
            </a:r>
          </a:p>
          <a:p>
            <a:r>
              <a:rPr lang="ko-KR" altLang="en-US" dirty="0"/>
              <a:t>  letter-spacing: normal;</a:t>
            </a:r>
          </a:p>
          <a:p>
            <a:r>
              <a:rPr lang="ko-KR" altLang="en-US" dirty="0"/>
              <a:t>  text-align: left;</a:t>
            </a:r>
          </a:p>
          <a:p>
            <a:r>
              <a:rPr lang="ko-KR" altLang="en-US" dirty="0"/>
              <a:t>  color: #fafafa;</a:t>
            </a:r>
          </a:p>
          <a:p>
            <a:r>
              <a:rPr lang="ko-KR" altLang="en-US" dirty="0"/>
              <a:t>}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173165" y="98227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&lt;span class="main-title"&gt;</a:t>
            </a:r>
          </a:p>
          <a:p>
            <a:r>
              <a:rPr lang="ko-KR" altLang="en-US" dirty="0"/>
              <a:t>  Reset</a:t>
            </a:r>
          </a:p>
          <a:p>
            <a:r>
              <a:rPr lang="ko-KR" altLang="en-US" dirty="0"/>
              <a:t>&lt;/span&gt;</a:t>
            </a:r>
          </a:p>
        </p:txBody>
      </p:sp>
    </p:spTree>
    <p:extLst>
      <p:ext uri="{BB962C8B-B14F-4D97-AF65-F5344CB8AC3E}">
        <p14:creationId xmlns:p14="http://schemas.microsoft.com/office/powerpoint/2010/main" val="1681660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573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1812</Words>
  <Application>Microsoft Office PowerPoint</Application>
  <PresentationFormat>와이드스크린</PresentationFormat>
  <Paragraphs>455</Paragraphs>
  <Slides>42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이상훈/책임연구원/SW Architect Unit(sanghun.lee@lge.com)</dc:creator>
  <cp:lastModifiedBy>이상훈/책임연구원/SW Architect Unit(sanghun.lee@lge.com)</cp:lastModifiedBy>
  <cp:revision>10</cp:revision>
  <dcterms:created xsi:type="dcterms:W3CDTF">2022-11-07T07:46:10Z</dcterms:created>
  <dcterms:modified xsi:type="dcterms:W3CDTF">2022-11-08T05:47:54Z</dcterms:modified>
</cp:coreProperties>
</file>

<file path=docProps/thumbnail.jpeg>
</file>